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304" r:id="rId4"/>
    <p:sldId id="269" r:id="rId5"/>
    <p:sldId id="260" r:id="rId6"/>
    <p:sldId id="313" r:id="rId7"/>
    <p:sldId id="261" r:id="rId8"/>
    <p:sldId id="305" r:id="rId9"/>
    <p:sldId id="309" r:id="rId10"/>
    <p:sldId id="310" r:id="rId11"/>
    <p:sldId id="311" r:id="rId12"/>
    <p:sldId id="262" r:id="rId13"/>
    <p:sldId id="263" r:id="rId14"/>
    <p:sldId id="271" r:id="rId15"/>
    <p:sldId id="264" r:id="rId16"/>
    <p:sldId id="306" r:id="rId17"/>
    <p:sldId id="307" r:id="rId18"/>
    <p:sldId id="312" r:id="rId19"/>
    <p:sldId id="267" r:id="rId20"/>
  </p:sldIdLst>
  <p:sldSz cx="12190413" cy="6859588"/>
  <p:notesSz cx="6858000" cy="9144000"/>
  <p:defaultTextStyle>
    <a:defPPr>
      <a:defRPr lang="zh-TW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5"/>
    <a:srgbClr val="037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2E71-E9F4-414E-9E1A-D3F5D43785C0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E2C0-8C07-46D7-AAE3-995E096142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22623"/>
            <a:ext cx="9142810" cy="238815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02872"/>
            <a:ext cx="9142810" cy="1656145"/>
          </a:xfrm>
        </p:spPr>
        <p:txBody>
          <a:bodyPr/>
          <a:lstStyle>
            <a:lvl1pPr marL="0" indent="0" algn="ctr">
              <a:buNone/>
              <a:defRPr sz="2600"/>
            </a:lvl1pPr>
            <a:lvl2pPr marL="500268" indent="0" algn="ctr">
              <a:buNone/>
              <a:defRPr sz="2200"/>
            </a:lvl2pPr>
            <a:lvl3pPr marL="1000536" indent="0" algn="ctr">
              <a:buNone/>
              <a:defRPr sz="2000"/>
            </a:lvl3pPr>
            <a:lvl4pPr marL="1500805" indent="0" algn="ctr">
              <a:buNone/>
              <a:defRPr sz="1800"/>
            </a:lvl4pPr>
            <a:lvl5pPr marL="2001073" indent="0" algn="ctr">
              <a:buNone/>
              <a:defRPr sz="1800"/>
            </a:lvl5pPr>
            <a:lvl6pPr marL="2501341" indent="0" algn="ctr">
              <a:buNone/>
              <a:defRPr sz="1800"/>
            </a:lvl6pPr>
            <a:lvl7pPr marL="3001609" indent="0" algn="ctr">
              <a:buNone/>
              <a:defRPr sz="1800"/>
            </a:lvl7pPr>
            <a:lvl8pPr marL="3501878" indent="0" algn="ctr">
              <a:buNone/>
              <a:defRPr sz="1800"/>
            </a:lvl8pPr>
            <a:lvl9pPr marL="4002146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10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4" y="365210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7"/>
            <a:ext cx="10514231" cy="285339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8"/>
            <a:ext cx="10514231" cy="1500534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3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7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552"/>
            <a:ext cx="5182514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657"/>
            <a:ext cx="5182514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2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5" y="987657"/>
            <a:ext cx="6171397" cy="4874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5" y="987657"/>
            <a:ext cx="6171397" cy="487475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092" y="1826048"/>
            <a:ext cx="10514231" cy="43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5"/>
            <a:ext cx="2742843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6" y="6357825"/>
            <a:ext cx="4114264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5"/>
            <a:ext cx="2742843" cy="365210"/>
          </a:xfrm>
          <a:prstGeom prst="rect">
            <a:avLst/>
          </a:prstGeom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30D88-0AE5-4EDA-BDD3-1B97B5FCD5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00268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00536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500805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001073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50134" indent="-250134" algn="l" rtl="0" eaLnBrk="0" fontAlgn="base" hangingPunct="0">
        <a:lnSpc>
          <a:spcPct val="90000"/>
        </a:lnSpc>
        <a:spcBef>
          <a:spcPts val="1094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402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.googleapis.com/chart?chs=300x300&amp;cht=qr&amp;chl=Hello&amp;choe=UTF-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057" y="2863705"/>
            <a:ext cx="8169799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TW" sz="4800" b="1" spc="328" dirty="0" err="1" smtClean="0">
                <a:solidFill>
                  <a:srgbClr val="0377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QRcode</a:t>
            </a:r>
            <a:r>
              <a:rPr lang="zh-TW" altLang="en-US" sz="4800" b="1" spc="328" dirty="0" smtClean="0">
                <a:solidFill>
                  <a:srgbClr val="0377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掃描</a:t>
            </a:r>
            <a:r>
              <a:rPr lang="en-US" altLang="zh-TW" sz="4800" b="1" spc="328" dirty="0" smtClean="0">
                <a:solidFill>
                  <a:srgbClr val="0377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800" b="1" spc="328" dirty="0">
              <a:solidFill>
                <a:srgbClr val="0377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4153948" y="3787840"/>
            <a:ext cx="3846011" cy="362034"/>
            <a:chOff x="4154888" y="3453573"/>
            <a:chExt cx="3846874" cy="361046"/>
          </a:xfrm>
          <a:solidFill>
            <a:srgbClr val="037709"/>
          </a:solidFill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grpFill/>
            <a:ln w="25400">
              <a:solidFill>
                <a:srgbClr val="0377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grpFill/>
            <a:ln>
              <a:solidFill>
                <a:srgbClr val="0377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37709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99995" y="2257947"/>
            <a:ext cx="8955509" cy="2383390"/>
          </a:xfrm>
          <a:prstGeom prst="rect">
            <a:avLst/>
          </a:prstGeom>
          <a:noFill/>
          <a:ln w="25400">
            <a:solidFill>
              <a:srgbClr val="037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10288839" y="4326940"/>
            <a:ext cx="1109519" cy="1130562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377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792062" y="1462431"/>
            <a:ext cx="1109519" cy="1132149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377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323" y="1998066"/>
            <a:ext cx="5966426" cy="639640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CN" sz="3500" dirty="0" smtClean="0">
                <a:solidFill>
                  <a:srgbClr val="037709"/>
                </a:solidFill>
                <a:latin typeface="微軟正黑體" pitchFamily="34" charset="-120"/>
                <a:ea typeface="微軟正黑體" pitchFamily="34" charset="-120"/>
              </a:rPr>
              <a:t>APP Inventor 2 </a:t>
            </a:r>
            <a:r>
              <a:rPr lang="zh-TW" altLang="en-US" sz="3500" dirty="0" smtClean="0">
                <a:solidFill>
                  <a:srgbClr val="037709"/>
                </a:solidFill>
                <a:latin typeface="微軟正黑體" pitchFamily="34" charset="-120"/>
                <a:ea typeface="微軟正黑體" pitchFamily="34" charset="-120"/>
              </a:rPr>
              <a:t>程式設計</a:t>
            </a:r>
            <a:endParaRPr lang="zh-CN" altLang="en-US" sz="3500" dirty="0">
              <a:solidFill>
                <a:srgbClr val="03770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5265169" y="4148598"/>
            <a:ext cx="166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377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專案範例</a:t>
            </a:r>
            <a:endParaRPr lang="zh-TW" altLang="en-US" sz="2800" b="1" dirty="0">
              <a:solidFill>
                <a:srgbClr val="03770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84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49" grpId="0" animBg="1"/>
      <p:bldP spid="53" grpId="0" animBg="1"/>
      <p:bldP spid="54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854" y="1196671"/>
            <a:ext cx="10743167" cy="151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步驟五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將步驟四組合好的方塊放到步驟二的方塊裡，即完成方塊。當按下按鈕，會顯示使用者在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輸入的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圖檔網頁。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1" name="圖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58" y="2795193"/>
            <a:ext cx="6048358" cy="9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93053" y="436816"/>
            <a:ext cx="621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例－</a:t>
            </a:r>
            <a:r>
              <a:rPr lang="en-US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AI2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製作產生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圖片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/>
          <a:stretch>
            <a:fillRect/>
          </a:stretch>
        </p:blipFill>
        <p:spPr bwMode="auto">
          <a:xfrm>
            <a:off x="2550795" y="2136770"/>
            <a:ext cx="2307768" cy="39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圖片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187" r="-5"/>
          <a:stretch>
            <a:fillRect/>
          </a:stretch>
        </p:blipFill>
        <p:spPr bwMode="auto">
          <a:xfrm>
            <a:off x="5866675" y="2136770"/>
            <a:ext cx="2318354" cy="39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7175326" y="2739314"/>
            <a:ext cx="607695" cy="1549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3530689" y="2570405"/>
            <a:ext cx="173990" cy="4311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3020625" y="3050870"/>
            <a:ext cx="1837938" cy="994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輸入欲產生</a:t>
            </a:r>
            <a:r>
              <a:rPr lang="en-US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二維條碼內容。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9199" y="1287303"/>
            <a:ext cx="17242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步驟六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執行結果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572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756285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7912976" y="2355293"/>
            <a:ext cx="2357392" cy="76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按下按鈕後顯示</a:t>
            </a:r>
            <a:r>
              <a:rPr lang="en-US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3053" y="436816"/>
            <a:ext cx="621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例－</a:t>
            </a:r>
            <a:r>
              <a:rPr lang="en-US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AI2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製作產生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4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圖片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04" y="2826063"/>
            <a:ext cx="15716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圖片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7" y="2826063"/>
            <a:ext cx="20193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3228817" y="4560761"/>
            <a:ext cx="1563370" cy="243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284629" y="5919681"/>
            <a:ext cx="1621155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804425" y="4685224"/>
            <a:ext cx="642709" cy="1190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635164" y="3459733"/>
            <a:ext cx="396240" cy="584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字方塊 2"/>
          <p:cNvSpPr txBox="1">
            <a:spLocks noChangeArrowheads="1"/>
          </p:cNvSpPr>
          <p:nvPr/>
        </p:nvSpPr>
        <p:spPr bwMode="auto">
          <a:xfrm>
            <a:off x="7126654" y="3431793"/>
            <a:ext cx="192088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顯示掃描結果。</a:t>
            </a:r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6059106" y="4163359"/>
            <a:ext cx="335280" cy="1701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文字方塊 2"/>
          <p:cNvSpPr txBox="1">
            <a:spLocks noChangeArrowheads="1"/>
          </p:cNvSpPr>
          <p:nvPr/>
        </p:nvSpPr>
        <p:spPr bwMode="auto">
          <a:xfrm>
            <a:off x="5459372" y="4491019"/>
            <a:ext cx="2075994" cy="6643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若掃描結果為網址，顯示網頁。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2758" y="2319908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062758" y="9292208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90645" y="1368853"/>
            <a:ext cx="1087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endParaRPr lang="zh-TW" altLang="zh-TW" sz="2400" b="1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SzPts val="1100"/>
            </a:pP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在設計面板中，設置一個</a:t>
            </a:r>
            <a:r>
              <a:rPr lang="en-US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開始掃描、一個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用來顯示掃描結果、一個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WebViewer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來顯示網頁，一個掃描元件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，由於</a:t>
            </a:r>
            <a:r>
              <a:rPr lang="en-US" altLang="zh-TW" b="1" kern="100" spc="2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</a:t>
            </a:r>
            <a:r>
              <a:rPr lang="zh-TW" altLang="zh-TW" b="1" kern="100" spc="25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是不可視元件，會放在設計版面下方。</a:t>
            </a:r>
            <a:endParaRPr lang="zh-TW" altLang="zh-TW" b="1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圖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75" y="4092522"/>
            <a:ext cx="3434558" cy="23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圖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4675980"/>
            <a:ext cx="29241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3084393" y="6088806"/>
            <a:ext cx="709685" cy="189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047056" y="4804012"/>
            <a:ext cx="2244561" cy="259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7003" y="1318683"/>
            <a:ext cx="113308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步驟二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57200" defTabSz="914400">
              <a:lnSpc>
                <a:spcPct val="150000"/>
              </a:lnSpc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區塊，我們一樣用按鈕觸發開始掃描，選取左側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中的　　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，代表當按鈕按下後執行程式</a:t>
            </a:r>
            <a:r>
              <a:rPr lang="zh-TW" altLang="zh-TW" b="1" dirty="0" smtClean="0">
                <a:solidFill>
                  <a:srgbClr val="444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7002" y="2781722"/>
            <a:ext cx="1133085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步驟三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BarcodeScanner1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元件中選取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call 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BarcodeScanner.DoScan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方塊，將他組合在步驟二裡。當按鈕按下，便會開啟掃描程式。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4800" y="124777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410527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7" name="圖片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157" l="4206" r="97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1412" r="4618" b="6613"/>
          <a:stretch/>
        </p:blipFill>
        <p:spPr bwMode="auto">
          <a:xfrm>
            <a:off x="9263558" y="1514514"/>
            <a:ext cx="187220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0224" y="1474539"/>
            <a:ext cx="8638201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步驟四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元件會預設使用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android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裝置其他的掃描條碼程式，若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android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裝置本身沒有其他掃描條碼程式，按下按鈕時會出現錯誤訊息。</a:t>
            </a: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defTabSz="914400">
              <a:lnSpc>
                <a:spcPct val="150000"/>
              </a:lnSpc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組合好的方塊內加入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　　　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，並在後方加入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，代表不用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android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裝置其他的掃描條碼程式，這樣就能使用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 Inventor 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內建掃描程式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20" name="圖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/>
          <a:stretch>
            <a:fillRect/>
          </a:stretch>
        </p:blipFill>
        <p:spPr bwMode="auto">
          <a:xfrm>
            <a:off x="9713936" y="920937"/>
            <a:ext cx="2194039" cy="3592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圖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53" y="3548876"/>
            <a:ext cx="28479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圖片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5385" b="19231"/>
          <a:stretch>
            <a:fillRect/>
          </a:stretch>
        </p:blipFill>
        <p:spPr bwMode="auto">
          <a:xfrm>
            <a:off x="3331607" y="3986101"/>
            <a:ext cx="8001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圖片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5" y="5018300"/>
            <a:ext cx="5790226" cy="11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198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圖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49" y="1756801"/>
            <a:ext cx="2026563" cy="3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圖片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18" y="3199873"/>
            <a:ext cx="27622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圖片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18" y="4871884"/>
            <a:ext cx="36099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233800" y="3557103"/>
            <a:ext cx="1276350" cy="370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5557136" y="3726434"/>
            <a:ext cx="1037949" cy="1593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0908" y="1295103"/>
            <a:ext cx="1082859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步驟五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457200" defTabSz="914400">
              <a:lnSpc>
                <a:spcPct val="150000"/>
              </a:lnSpc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BarcodeScanner1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元件中選取　　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選取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到裡面，並點選橘色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result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get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ruselt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方塊組合在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後方，意思為將掃描結果顯示在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36207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46" name="圖片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43" y="1445972"/>
            <a:ext cx="18478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圖片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48" y="3294974"/>
            <a:ext cx="5210964" cy="8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0280" y="1197546"/>
            <a:ext cx="1044548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步驟六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57200" defTabSz="914400">
              <a:lnSpc>
                <a:spcPct val="150000"/>
              </a:lnSpc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WebViewer1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元件中選取　　　　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，一樣在後方加入掃描結果，將他們組合在步驟五的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when  BarcodeScanner1.AafterScan do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裡，此步驟為呼叫掃描結果是網址的網頁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圖片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92" y="1693625"/>
            <a:ext cx="2291876" cy="5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619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822" y="5742450"/>
            <a:ext cx="56631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94606" y="1506238"/>
            <a:ext cx="24416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步驟七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完整拼圖如下：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265" name="圖片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53" y="2417518"/>
            <a:ext cx="5143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12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822" y="5742450"/>
            <a:ext cx="56631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14" name="圖片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6" y="2568589"/>
            <a:ext cx="19716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圖片 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1877"/>
          <a:stretch>
            <a:fillRect/>
          </a:stretch>
        </p:blipFill>
        <p:spPr bwMode="auto">
          <a:xfrm rot="5400000">
            <a:off x="2764474" y="3265155"/>
            <a:ext cx="35147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910630" y="2820277"/>
            <a:ext cx="1972462" cy="28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883304" y="2942664"/>
            <a:ext cx="1132716" cy="7530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0503" y="1325068"/>
            <a:ext cx="31981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步驟八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執行結果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按下按鈕開始掃描。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4572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" y="748665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21" name="圖片 1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2304753"/>
            <a:ext cx="20383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圖片 1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r="3267"/>
          <a:stretch>
            <a:fillRect/>
          </a:stretch>
        </p:blipFill>
        <p:spPr bwMode="auto">
          <a:xfrm>
            <a:off x="9311618" y="2262255"/>
            <a:ext cx="17716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00006" y="1705203"/>
            <a:ext cx="55169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掃描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 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內容的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二維條碼結果。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880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32861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61150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0630" y="1497347"/>
            <a:ext cx="6276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掃描屏東科技大學網址內容的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QRcode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二維條碼結果。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/>
          <p:nvPr/>
        </p:nvPicPr>
        <p:blipFill rotWithShape="1">
          <a:blip r:embed="rId3"/>
          <a:srcRect t="2682" r="2162" b="4333"/>
          <a:stretch/>
        </p:blipFill>
        <p:spPr bwMode="auto">
          <a:xfrm>
            <a:off x="2134766" y="2765108"/>
            <a:ext cx="2009775" cy="193548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/>
          <p:cNvPicPr/>
          <p:nvPr/>
        </p:nvPicPr>
        <p:blipFill rotWithShape="1">
          <a:blip r:embed="rId4"/>
          <a:srcRect t="3601"/>
          <a:stretch/>
        </p:blipFill>
        <p:spPr bwMode="auto">
          <a:xfrm>
            <a:off x="4727054" y="2442575"/>
            <a:ext cx="1965325" cy="336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/>
          <p:cNvSpPr/>
          <p:nvPr/>
        </p:nvSpPr>
        <p:spPr>
          <a:xfrm>
            <a:off x="111830" y="437146"/>
            <a:ext cx="555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例－掃描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7463358" y="4603230"/>
            <a:ext cx="4605719" cy="1614669"/>
          </a:xfrm>
          <a:prstGeom prst="roundRect">
            <a:avLst/>
          </a:prstGeom>
          <a:gradFill flip="none" rotWithShape="1">
            <a:gsLst>
              <a:gs pos="0">
                <a:srgbClr val="037709">
                  <a:alpha val="75000"/>
                </a:srgbClr>
              </a:gs>
              <a:gs pos="50000">
                <a:srgbClr val="037709"/>
              </a:gs>
              <a:gs pos="100000">
                <a:srgbClr val="037709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上面的範例提供的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掃描都成功後，試著掃描手邊的商品一維條碼，或是發票裡的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二維條碼，看看會掃描結果如何。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823398" y="4296581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5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srgbClr val="03770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srgbClr val="037709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srgbClr val="03770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8542" y="436816"/>
            <a:ext cx="194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</a:t>
            </a:r>
            <a:r>
              <a:rPr lang="zh-TW" altLang="zh-TW" sz="3200" b="1" kern="100" spc="25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章介紹</a:t>
            </a:r>
            <a:endParaRPr lang="zh-TW" altLang="zh-TW" sz="3200" kern="100" spc="25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137" y="1363280"/>
            <a:ext cx="10956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本章節主要介紹兩大方面，第一方面為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的簡介應用和製作，第二方面為介紹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 Inventor 2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中的 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元件，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元件可以掃描一維條碼與二維條碼，其中二維條碼又稱為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 Code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 Inventor 2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上利用此元件來對條碼進行掃描，並將結果傳送到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上顯示，若掃描結果為網址則將網頁呈現在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WebViewr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 ，以達成使用者掃描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取得資訊功能。</a:t>
            </a:r>
          </a:p>
        </p:txBody>
      </p:sp>
    </p:spTree>
    <p:extLst>
      <p:ext uri="{BB962C8B-B14F-4D97-AF65-F5344CB8AC3E}">
        <p14:creationId xmlns:p14="http://schemas.microsoft.com/office/powerpoint/2010/main" val="311843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9452" y="442330"/>
            <a:ext cx="2738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6614" y="1387801"/>
            <a:ext cx="10798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二維條碼的一種，比一維條碼具有更快速的讀取和更大的資料儲存容量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en-US" altLang="zh-TW" b="1" dirty="0" err="1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最大特徵為其左上，右上，左下三個大型類似「回」字的正方形圖案，這三個為</a:t>
            </a:r>
            <a:r>
              <a:rPr lang="en-US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zh-TW" altLang="zh-TW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碼辨識定位標記，失去其中一個會影響辨識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，相較一維條碼需要直線對準掃描器更容易辨識，因此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的發展到包括產品跟蹤、物品識別、文件管理、庫存營銷各方面應用。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27254" y="3933850"/>
            <a:ext cx="2039620" cy="2032635"/>
          </a:xfrm>
          <a:prstGeom prst="rect">
            <a:avLst/>
          </a:prstGeom>
        </p:spPr>
      </p:pic>
      <p:cxnSp>
        <p:nvCxnSpPr>
          <p:cNvPr id="13" name="直線單箭頭接點 12"/>
          <p:cNvCxnSpPr>
            <a:stCxn id="14" idx="1"/>
          </p:cNvCxnSpPr>
          <p:nvPr/>
        </p:nvCxnSpPr>
        <p:spPr>
          <a:xfrm flipH="1">
            <a:off x="7344475" y="3613872"/>
            <a:ext cx="1487170" cy="527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8831645" y="3269303"/>
            <a:ext cx="1629494" cy="68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辨識定位區。</a:t>
            </a:r>
            <a:endParaRPr 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/>
          <p:cNvCxnSpPr>
            <a:stCxn id="14" idx="1"/>
          </p:cNvCxnSpPr>
          <p:nvPr/>
        </p:nvCxnSpPr>
        <p:spPr>
          <a:xfrm flipH="1">
            <a:off x="7344475" y="3613872"/>
            <a:ext cx="1487170" cy="1760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4" idx="1"/>
          </p:cNvCxnSpPr>
          <p:nvPr/>
        </p:nvCxnSpPr>
        <p:spPr>
          <a:xfrm flipH="1">
            <a:off x="8193040" y="3613872"/>
            <a:ext cx="638605" cy="567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92025" y="4204642"/>
            <a:ext cx="552450" cy="531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743316" y="4201276"/>
            <a:ext cx="552450" cy="531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787972" y="5142973"/>
            <a:ext cx="552450" cy="531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842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10518"/>
              </p:ext>
            </p:extLst>
          </p:nvPr>
        </p:nvGraphicFramePr>
        <p:xfrm>
          <a:off x="1054645" y="1691111"/>
          <a:ext cx="9865097" cy="4763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990"/>
                <a:gridCol w="6452107"/>
              </a:tblGrid>
              <a:tr h="243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功能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</a:tr>
              <a:tr h="917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當掃描結束後呼叫本事件。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按下橘色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result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按鈕可選取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get result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set result to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get result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：利用</a:t>
                      </a:r>
                      <a:r>
                        <a:rPr lang="en-US" sz="20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BarcodeScanner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元件掃描成功後回傳的值。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set result to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：設定掃描後的值。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功能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</a:tr>
              <a:tr h="492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呼叫掃描程式，開始掃描。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屬性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功能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</a:tr>
              <a:tr h="610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掃描成功後回傳的字串結果。此結果在 </a:t>
                      </a:r>
                      <a:r>
                        <a:rPr lang="en-US" sz="20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AfterScan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事件完成後就可存取。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設定是否使用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android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裝置其他的掃瞄程式，後面連接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</a:t>
                      </a:r>
                      <a:r>
                        <a:rPr lang="zh-TW" altLang="en-US" sz="20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　　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方塊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30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739" l="0" r="98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76" y="2024297"/>
            <a:ext cx="2520280" cy="8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圖片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" b="97037" l="336" r="97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8" y="2926154"/>
            <a:ext cx="2557596" cy="11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圖片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091" l="1866" r="98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66" y="4444023"/>
            <a:ext cx="25527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0" b="87500" l="394" r="99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41" y="5287523"/>
            <a:ext cx="2419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475" b="89831" l="730" r="99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5951150"/>
            <a:ext cx="3209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91" b="87879" l="1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6127404"/>
            <a:ext cx="7334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19452" y="442330"/>
            <a:ext cx="2738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431" y="1244519"/>
            <a:ext cx="3986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BarcodeScanner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元件常用介紹：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47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24261" y="436815"/>
            <a:ext cx="4163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</a:t>
            </a:r>
            <a:r>
              <a:rPr lang="en-US" altLang="zh-TW" sz="32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574" y="1341562"/>
            <a:ext cx="11305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主要使用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提供線上製作圖表工具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Chart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Chart API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所產生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格式，各參數間以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”&amp;”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符號隔開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各項參數說明：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74" y="5982012"/>
            <a:ext cx="1130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只要輸入一段網址：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https://chart.googleapis.com/chart?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就可以製作二維條碼。</a:t>
            </a:r>
            <a:endParaRPr lang="zh-TW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84568"/>
              </p:ext>
            </p:extLst>
          </p:nvPr>
        </p:nvGraphicFramePr>
        <p:xfrm>
          <a:off x="1990750" y="2849174"/>
          <a:ext cx="5976664" cy="274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863"/>
                <a:gridCol w="453880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875"/>
                    </a:solidFill>
                  </a:tcPr>
                </a:tc>
              </a:tr>
              <a:tr h="42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cht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圖表格式，填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即可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chs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條碼大小，填入</a:t>
                      </a:r>
                      <a:r>
                        <a:rPr lang="en-US" sz="2000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wdith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x height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，注意寬度跟高度中間是英文字母的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chl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條碼內要存放的資料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choe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編碼方式，建議填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UTF-8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chld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容錯能力，分成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四個等級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819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24261" y="436815"/>
            <a:ext cx="4163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</a:t>
            </a:r>
            <a:r>
              <a:rPr lang="en-US" altLang="zh-TW" sz="32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823398" y="5015981"/>
            <a:ext cx="4017086" cy="1174950"/>
          </a:xfrm>
          <a:prstGeom prst="roundRect">
            <a:avLst/>
          </a:prstGeom>
          <a:gradFill flip="none" rotWithShape="1">
            <a:gsLst>
              <a:gs pos="0">
                <a:srgbClr val="037709">
                  <a:alpha val="75000"/>
                </a:srgbClr>
              </a:gs>
              <a:gs pos="50000">
                <a:srgbClr val="037709"/>
              </a:gs>
              <a:gs pos="100000">
                <a:srgbClr val="037709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請參考上面的教學，製作自己姓名的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二維條碼。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8079614" y="4746255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5962" y="1458261"/>
            <a:ext cx="106516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以下為範例產生一個包含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字串，大小是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300*300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的二維條碼。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https://chart.googleapis.com/chart?chs=300x300&amp;cht=qr&amp;chl=Hello&amp;choe=UTF-8</a:t>
            </a: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5" name="圖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391441"/>
            <a:ext cx="2085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40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srgbClr val="03770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srgbClr val="037709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srgbClr val="03770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2930" y="1457338"/>
            <a:ext cx="110220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以下範例是利用上述所學，在程式中輸入文字或是網址，按下按鈕後產生其對應的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algn="just">
              <a:spcAft>
                <a:spcPts val="0"/>
              </a:spcAft>
            </a:pPr>
            <a:endParaRPr lang="en-US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步驟一</a:t>
            </a:r>
            <a:endParaRPr lang="zh-TW" altLang="zh-TW" sz="2400" b="1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在設計面板中，設置一個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產生條碼、一個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用來輸入使用者想要的內容、一個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WebViewer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圖案。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803977" y="2935099"/>
            <a:ext cx="2499995" cy="349377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58603" y="3933850"/>
            <a:ext cx="2287889" cy="2398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7146492" y="4280029"/>
            <a:ext cx="504825" cy="4508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文字方塊 2"/>
          <p:cNvSpPr txBox="1">
            <a:spLocks noChangeArrowheads="1"/>
          </p:cNvSpPr>
          <p:nvPr/>
        </p:nvSpPr>
        <p:spPr bwMode="auto">
          <a:xfrm>
            <a:off x="7747202" y="4106674"/>
            <a:ext cx="1732380" cy="691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圖案呈現區</a:t>
            </a:r>
          </a:p>
        </p:txBody>
      </p:sp>
      <p:sp>
        <p:nvSpPr>
          <p:cNvPr id="7" name="矩形 6"/>
          <p:cNvSpPr/>
          <p:nvPr/>
        </p:nvSpPr>
        <p:spPr>
          <a:xfrm>
            <a:off x="93053" y="436816"/>
            <a:ext cx="621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例－</a:t>
            </a:r>
            <a:r>
              <a:rPr lang="en-US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AI2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製作產生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5962" y="1239555"/>
            <a:ext cx="10989059" cy="151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步驟二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57200" defTabSz="914400">
              <a:lnSpc>
                <a:spcPct val="150000"/>
              </a:lnSpc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區塊，選取左側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中的　　　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，代表當按鈕按下後執行程式，我們之後將製作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圖案程式拼在裡面即可</a:t>
            </a:r>
            <a:r>
              <a:rPr lang="zh-TW" altLang="en-US" b="1" dirty="0" smtClean="0">
                <a:solidFill>
                  <a:srgbClr val="444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75961" y="3198669"/>
            <a:ext cx="1098905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步驟三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57200" defTabSz="914400">
              <a:lnSpc>
                <a:spcPct val="150000"/>
              </a:lnSpc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中選取合併文字方塊　　　　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在方塊上方加入製作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二維條碼的網址和參數，下方加入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給使用者輸入，上方的網址必須將參數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chl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放入最後與下方的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合併，例如：在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，則合併後等於製作網址的內容參數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chl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=hello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圖片 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89157" l="2804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49" y="1503525"/>
            <a:ext cx="2038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9341" b="10558"/>
          <a:stretch>
            <a:fillRect/>
          </a:stretch>
        </p:blipFill>
        <p:spPr bwMode="auto">
          <a:xfrm>
            <a:off x="4222998" y="3492364"/>
            <a:ext cx="1151835" cy="6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圖片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33409" r="34264" b="59367"/>
          <a:stretch>
            <a:fillRect/>
          </a:stretch>
        </p:blipFill>
        <p:spPr bwMode="auto">
          <a:xfrm>
            <a:off x="3588264" y="5273911"/>
            <a:ext cx="6044121" cy="8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93053" y="436816"/>
            <a:ext cx="621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例－</a:t>
            </a:r>
            <a:r>
              <a:rPr lang="en-US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AI2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製作產生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88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37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37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圖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09" y="2648442"/>
            <a:ext cx="39433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圖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72" y="4016846"/>
            <a:ext cx="52673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974850" y="8263890"/>
            <a:ext cx="3399790" cy="1067435"/>
            <a:chOff x="433334" y="266556"/>
            <a:chExt cx="3882698" cy="1418026"/>
          </a:xfrm>
        </p:grpSpPr>
        <p:sp>
          <p:nvSpPr>
            <p:cNvPr id="12" name="矩形 11"/>
            <p:cNvSpPr/>
            <p:nvPr/>
          </p:nvSpPr>
          <p:spPr>
            <a:xfrm>
              <a:off x="433334" y="266556"/>
              <a:ext cx="933450" cy="3619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82407" y="1055932"/>
              <a:ext cx="2333625" cy="6286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5963" y="1344464"/>
            <a:ext cx="106318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步驟四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左邊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WebViewer1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中選取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call 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WebViewer.GoToUrl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url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方塊，並結合步驟三的方塊。此步驟為開啟製作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二維條碼的網頁。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94335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405719" y="5011282"/>
            <a:ext cx="3657600" cy="1067435"/>
            <a:chOff x="504971" y="266556"/>
            <a:chExt cx="4177126" cy="1418026"/>
          </a:xfrm>
        </p:grpSpPr>
        <p:sp>
          <p:nvSpPr>
            <p:cNvPr id="17" name="矩形 16"/>
            <p:cNvSpPr/>
            <p:nvPr/>
          </p:nvSpPr>
          <p:spPr>
            <a:xfrm>
              <a:off x="504971" y="266556"/>
              <a:ext cx="748144" cy="250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892151" y="1055932"/>
              <a:ext cx="2789946" cy="6286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93053" y="436816"/>
            <a:ext cx="621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範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例－</a:t>
            </a:r>
            <a:r>
              <a:rPr lang="en-US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AI2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製作產生</a:t>
            </a:r>
            <a:r>
              <a:rPr lang="en-US" altLang="zh-TW" sz="3200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QRcode</a:t>
            </a:r>
            <a:r>
              <a:rPr lang="zh-TW" altLang="zh-TW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程式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963</Words>
  <Application>Microsoft Office PowerPoint</Application>
  <PresentationFormat>自訂</PresentationFormat>
  <Paragraphs>106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Microsoft YaHei</vt:lpstr>
      <vt:lpstr>SimSun</vt:lpstr>
      <vt:lpstr>微軟正黑體</vt:lpstr>
      <vt:lpstr>新細明體</vt:lpstr>
      <vt:lpstr>Arial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yizhen</dc:creator>
  <cp:lastModifiedBy>npust</cp:lastModifiedBy>
  <cp:revision>70</cp:revision>
  <dcterms:created xsi:type="dcterms:W3CDTF">2019-02-22T04:41:13Z</dcterms:created>
  <dcterms:modified xsi:type="dcterms:W3CDTF">2019-04-16T07:03:18Z</dcterms:modified>
</cp:coreProperties>
</file>